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0" d="100"/>
          <a:sy n="110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0469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54CEB-2A9B-869C-226F-FAE98657C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57EF30-23CF-18D2-2853-C9328A3754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B26440-D10E-6D77-BF24-9F1F9698AB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E0711-E301-BA94-B63E-7A3170B4016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188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F69781-CCB2-D3C2-2527-DEB699C5B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569FC3-6FC0-58F3-9E91-DDA72854E12A}"/>
              </a:ext>
            </a:extLst>
          </p:cNvPr>
          <p:cNvSpPr txBox="1"/>
          <p:nvPr/>
        </p:nvSpPr>
        <p:spPr>
          <a:xfrm>
            <a:off x="3080084" y="756740"/>
            <a:ext cx="32725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Vocal Coach </a:t>
            </a:r>
            <a:b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7A7AF9-E848-9C1D-1A7D-372D8BC69C69}"/>
              </a:ext>
            </a:extLst>
          </p:cNvPr>
          <p:cNvSpPr txBox="1"/>
          <p:nvPr/>
        </p:nvSpPr>
        <p:spPr>
          <a:xfrm>
            <a:off x="1346261" y="1914999"/>
            <a:ext cx="698961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>
                <a:solidFill>
                  <a:schemeClr val="bg1"/>
                </a:solidFill>
              </a:rPr>
              <a:t>Мобильное приложение для обучения вокалу с системой упражнений, распознаванием нот в реальном времени, записью голоса и отслеживанием персонального прогресса.</a:t>
            </a:r>
            <a:br>
              <a:rPr lang="ru-RU" sz="2200" dirty="0">
                <a:solidFill>
                  <a:schemeClr val="bg1"/>
                </a:solidFill>
              </a:rPr>
            </a:br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0F72DD-8BB2-0BAC-7A51-EE2DEAAA4299}"/>
              </a:ext>
            </a:extLst>
          </p:cNvPr>
          <p:cNvSpPr txBox="1"/>
          <p:nvPr/>
        </p:nvSpPr>
        <p:spPr>
          <a:xfrm>
            <a:off x="5439670" y="4294399"/>
            <a:ext cx="35741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Выполнила: Гарипова Валерия 408ИС-22</a:t>
            </a:r>
          </a:p>
          <a:p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Кусков Ф.В.</a:t>
            </a:r>
          </a:p>
          <a:p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623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B7A1BFB-6DF0-225D-56E6-06496AB7579F}"/>
              </a:ext>
            </a:extLst>
          </p:cNvPr>
          <p:cNvSpPr/>
          <p:nvPr/>
        </p:nvSpPr>
        <p:spPr>
          <a:xfrm>
            <a:off x="4225637" y="2112818"/>
            <a:ext cx="1309254" cy="303068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3E7D08-F495-4B75-9182-8AA3BB6D4C99}"/>
              </a:ext>
            </a:extLst>
          </p:cNvPr>
          <p:cNvSpPr txBox="1"/>
          <p:nvPr/>
        </p:nvSpPr>
        <p:spPr>
          <a:xfrm>
            <a:off x="674289" y="2606121"/>
            <a:ext cx="795016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1400" dirty="0">
                <a:solidFill>
                  <a:schemeClr val="bg1"/>
                </a:solidFill>
              </a:rPr>
              <a:t>Vocal Coach — это мобильное приложение для обучения вокалу, которое сочетает в себе: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</a:rPr>
              <a:t>• Технологию анализа голоса в реальном времени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</a:rPr>
              <a:t>• Персонализированную систему упражнений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</a:rPr>
              <a:t>• Детальное отслеживание прогресса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</a:rPr>
              <a:t>• Удобный и интуитивный интерфейс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</a:rPr>
              <a:t>• Возможность для дальнейшего масштабирования</a:t>
            </a:r>
          </a:p>
          <a:p>
            <a:pPr latinLnBrk="1"/>
            <a:endParaRPr lang="ru-RU" sz="1400" dirty="0">
              <a:solidFill>
                <a:schemeClr val="bg1"/>
              </a:solidFill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</a:rPr>
              <a:t>Приложение поможет начинающим вокалистам систематически улучшать свои навыки пения с помощью технологий и аналитики.</a:t>
            </a:r>
          </a:p>
          <a:p>
            <a:endParaRPr lang="ru-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E39524-C3B2-5686-6D36-A14573969C82}"/>
              </a:ext>
            </a:extLst>
          </p:cNvPr>
          <p:cNvSpPr txBox="1"/>
          <p:nvPr/>
        </p:nvSpPr>
        <p:spPr>
          <a:xfrm>
            <a:off x="3833276" y="1174890"/>
            <a:ext cx="495743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Реализация дополнительных функций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Разработка калибровки слуха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Интеграция системы статистики и графиков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Реализация истории тренировок и достижений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Добавление персонализированных рекомендаций</a:t>
            </a: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Тестирование и отладка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Модульное тестирование компонентов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Тестирование пользовательского интерфейса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Исправление ошибок и оптимизация производительности</a:t>
            </a: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Документирование проекта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Написание пользовательской инструкции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Подготовка презентации и демонстрационных материалов</a:t>
            </a: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4FD6B6B-7C20-79B5-04A1-5791FD957410}"/>
              </a:ext>
            </a:extLst>
          </p:cNvPr>
          <p:cNvSpPr/>
          <p:nvPr/>
        </p:nvSpPr>
        <p:spPr>
          <a:xfrm>
            <a:off x="3497908" y="235308"/>
            <a:ext cx="3021020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5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План проекта</a:t>
            </a:r>
            <a:endParaRPr lang="ru-RU" sz="35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5D1C05-79D5-7CFD-4D5F-AA9BD4D59432}"/>
              </a:ext>
            </a:extLst>
          </p:cNvPr>
          <p:cNvSpPr txBox="1"/>
          <p:nvPr/>
        </p:nvSpPr>
        <p:spPr>
          <a:xfrm>
            <a:off x="550379" y="1905708"/>
            <a:ext cx="20908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Тюнер с определением нот в реальном времени</a:t>
            </a:r>
          </a:p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Калибровка слуха через тестовые упражнения</a:t>
            </a:r>
          </a:p>
          <a:p>
            <a:endParaRPr lang="ru-RU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E09F74-58E7-B78E-1233-74000BE2C13B}"/>
              </a:ext>
            </a:extLst>
          </p:cNvPr>
          <p:cNvSpPr txBox="1"/>
          <p:nvPr/>
        </p:nvSpPr>
        <p:spPr>
          <a:xfrm>
            <a:off x="550379" y="3382026"/>
            <a:ext cx="5157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Библиотека вокальных упражнений (разогрев, диапазон, интервалы, ритм)</a:t>
            </a:r>
          </a:p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Отслеживание прогресса со статистикой</a:t>
            </a:r>
          </a:p>
          <a:p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F22046-39D3-15CE-0D51-D8F0EE3614B6}"/>
              </a:ext>
            </a:extLst>
          </p:cNvPr>
          <p:cNvSpPr txBox="1"/>
          <p:nvPr/>
        </p:nvSpPr>
        <p:spPr>
          <a:xfrm>
            <a:off x="3461735" y="1893604"/>
            <a:ext cx="18376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История тренировок и достижений</a:t>
            </a:r>
          </a:p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Персонализированные рекомендации</a:t>
            </a:r>
          </a:p>
          <a:p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Солнце 5">
            <a:extLst>
              <a:ext uri="{FF2B5EF4-FFF2-40B4-BE49-F238E27FC236}">
                <a16:creationId xmlns:a16="http://schemas.microsoft.com/office/drawing/2014/main" id="{D29245F3-9C63-D415-9DF0-733686B5B1CC}"/>
              </a:ext>
            </a:extLst>
          </p:cNvPr>
          <p:cNvSpPr/>
          <p:nvPr/>
        </p:nvSpPr>
        <p:spPr>
          <a:xfrm>
            <a:off x="3318164" y="161213"/>
            <a:ext cx="561109" cy="523726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3B9923-EB47-AAE8-DEDE-F81E38F8D45E}"/>
              </a:ext>
            </a:extLst>
          </p:cNvPr>
          <p:cNvSpPr txBox="1"/>
          <p:nvPr/>
        </p:nvSpPr>
        <p:spPr>
          <a:xfrm>
            <a:off x="3823855" y="1520054"/>
            <a:ext cx="459278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Java + Android SDK — 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основной стек разработки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SQLite — 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локальное хранение данных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MediaRecorder / AudioRecord — 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с аудио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 pitch detection — 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определения высоты тона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 — 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контроль версий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Figma — 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прототипирование интерфейса</a:t>
            </a:r>
          </a:p>
          <a:p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E58B4B-102E-ED24-8837-4735C8BB4D2D}"/>
              </a:ext>
            </a:extLst>
          </p:cNvPr>
          <p:cNvSpPr txBox="1"/>
          <p:nvPr/>
        </p:nvSpPr>
        <p:spPr>
          <a:xfrm>
            <a:off x="4357254" y="1233002"/>
            <a:ext cx="432954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Монолитное приложение: весь код в одном модуле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Клиент-серверная модель с локальной БД (</a:t>
            </a:r>
            <a:r>
              <a:rPr lang="ru-RU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SQLite</a:t>
            </a:r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Многослойная архитектура с разделением ответственности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atinLnBrk="1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Использование паттернов проектирования (MVC/MVVM)</a:t>
            </a:r>
          </a:p>
          <a:p>
            <a:endParaRPr lang="ru-RU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F47AD84-2756-C844-FA96-342492FA7108}"/>
              </a:ext>
            </a:extLst>
          </p:cNvPr>
          <p:cNvSpPr/>
          <p:nvPr/>
        </p:nvSpPr>
        <p:spPr>
          <a:xfrm>
            <a:off x="3565758" y="245590"/>
            <a:ext cx="3702744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Архитектура проекта</a:t>
            </a:r>
            <a:endParaRPr lang="ru-RU" sz="3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BD7C96-7796-53C7-7FCE-4BEDC33FB6C5}"/>
              </a:ext>
            </a:extLst>
          </p:cNvPr>
          <p:cNvSpPr txBox="1"/>
          <p:nvPr/>
        </p:nvSpPr>
        <p:spPr>
          <a:xfrm>
            <a:off x="153439" y="3730298"/>
            <a:ext cx="26270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Интеграция с социальными сетями</a:t>
            </a:r>
          </a:p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Соревновательный режим и </a:t>
            </a:r>
            <a:r>
              <a:rPr lang="ru-RU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лидерборды</a:t>
            </a:r>
            <a:endParaRPr lang="ru-RU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7DF687-076D-3790-A928-0024F9C33B36}"/>
              </a:ext>
            </a:extLst>
          </p:cNvPr>
          <p:cNvSpPr txBox="1"/>
          <p:nvPr/>
        </p:nvSpPr>
        <p:spPr>
          <a:xfrm>
            <a:off x="3023937" y="3669441"/>
            <a:ext cx="28503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Персонализированные планы тренировок</a:t>
            </a:r>
          </a:p>
          <a:p>
            <a:pPr latinLnBrk="1"/>
            <a:r>
              <a:rPr lang="ru-RU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Голосовые подсказки и обратная связь</a:t>
            </a:r>
          </a:p>
          <a:p>
            <a:pPr latinLnBrk="1"/>
            <a:r>
              <a:rPr lang="ru-RU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Интеграция с </a:t>
            </a:r>
            <a:r>
              <a:rPr lang="ru-RU" sz="11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Spotify</a:t>
            </a:r>
            <a:r>
              <a:rPr lang="ru-RU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для фоновой музыки</a:t>
            </a:r>
          </a:p>
          <a:p>
            <a:endParaRPr lang="ru-RU" sz="11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06EC1D-2CE0-63D6-15F2-0A4457B18455}"/>
              </a:ext>
            </a:extLst>
          </p:cNvPr>
          <p:cNvSpPr txBox="1"/>
          <p:nvPr/>
        </p:nvSpPr>
        <p:spPr>
          <a:xfrm>
            <a:off x="6361215" y="3730995"/>
            <a:ext cx="2471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Экспорт статистики в CSV/PDF</a:t>
            </a:r>
          </a:p>
          <a:p>
            <a:pPr latinLnBrk="1"/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Публикация в Google Play</a:t>
            </a:r>
          </a:p>
          <a:p>
            <a:endParaRPr lang="ru-RU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336</Words>
  <Application>Microsoft Office PowerPoint</Application>
  <PresentationFormat>Экран (16:9)</PresentationFormat>
  <Paragraphs>76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Arial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LERA</cp:lastModifiedBy>
  <cp:revision>4</cp:revision>
  <dcterms:created xsi:type="dcterms:W3CDTF">2025-12-18T19:55:50Z</dcterms:created>
  <dcterms:modified xsi:type="dcterms:W3CDTF">2025-12-18T20:28:51Z</dcterms:modified>
</cp:coreProperties>
</file>